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B40382F-6FE6-4DCC-A8E3-04E554F4CE90}" type="datetimeFigureOut">
              <a:rPr lang="fi-FI" smtClean="0"/>
              <a:pPr/>
              <a:t>19.4.2012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061A536-9693-4A00-A86B-88A326113882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96136" y="83671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mtClean="0"/>
              <a:t>Ortodoksinen viestintäseminaari</a:t>
            </a:r>
          </a:p>
          <a:p>
            <a:r>
              <a:rPr lang="fi-FI" smtClean="0"/>
              <a:t>Helsinki   20.-21.4.2012</a:t>
            </a:r>
            <a:endParaRPr lang="fi-FI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99592" y="4437112"/>
            <a:ext cx="7772400" cy="1975104"/>
          </a:xfrm>
        </p:spPr>
        <p:txBody>
          <a:bodyPr/>
          <a:lstStyle/>
          <a:p>
            <a:r>
              <a:rPr lang="fi-FI" sz="11500" smtClean="0"/>
              <a:t>phpbb</a:t>
            </a:r>
            <a:endParaRPr lang="fi-FI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1772816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i-FI" b="1" smtClean="0"/>
              <a:t>  phpBB</a:t>
            </a:r>
            <a:r>
              <a:rPr lang="fi-FI" smtClean="0"/>
              <a:t> on PHP-ohjelmointikielellä kirjoitettu WWW-keskustelualueiden pyörittämiseen käytettävä ohjelmisto. Nimi tulee sanoista ”PHP Bulletin Board” (”PHP-ilmoitustaulu”).</a:t>
            </a:r>
          </a:p>
          <a:p>
            <a:pPr>
              <a:buFont typeface="Arial" pitchFamily="34" charset="0"/>
              <a:buChar char="•"/>
            </a:pPr>
            <a:endParaRPr lang="fi-FI" smtClean="0"/>
          </a:p>
          <a:p>
            <a:pPr>
              <a:buFont typeface="Arial" pitchFamily="34" charset="0"/>
              <a:buChar char="•"/>
            </a:pPr>
            <a:r>
              <a:rPr lang="fi-FI" smtClean="0"/>
              <a:t>  phpBB on avointa lähdekoodia ja sitä levitetään GNU GPL -lisenssin alla. Sen käyttämiseen tarvitaan WWW-palvelinohjelma (esimerkiksi Apache) ja tietokantapalvelin (monet suosituista tietokantapalvelinohjelmistoista, kuten MySQL ja PostgreSQL, ovat tuettuja).</a:t>
            </a:r>
          </a:p>
          <a:p>
            <a:pPr>
              <a:buFont typeface="Arial" pitchFamily="34" charset="0"/>
              <a:buChar char="•"/>
            </a:pPr>
            <a:endParaRPr lang="fi-FI" smtClean="0"/>
          </a:p>
          <a:p>
            <a:pPr>
              <a:buFont typeface="Arial" pitchFamily="34" charset="0"/>
              <a:buChar char="•"/>
            </a:pPr>
            <a:r>
              <a:rPr lang="fi-FI" smtClean="0"/>
              <a:t>  phpBB on helposti muokattavissa. Keskustelualueen ulkonäköä on helppo muuttaa, ja phpBB on käännetty monille eri kielille, myös suomeksi. phpBB:n voi myös helposti integroida olemassa oleviin sivustoihin, ja siihen voidaan kirjoittaa lisäosia PHP-kielellä. phpBB on hyvin laajalti käytetty ja käyttäjäyhteisön tukema.</a:t>
            </a:r>
          </a:p>
          <a:p>
            <a:r>
              <a:rPr lang="fi-FI" smtClean="0"/>
              <a:t>Internetin laajin keskustelupalsta, Gaia Online pyörii muokatun phpBB-ohjelman päällä.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914400"/>
          </a:xfrm>
        </p:spPr>
        <p:txBody>
          <a:bodyPr/>
          <a:lstStyle/>
          <a:p>
            <a:r>
              <a:rPr lang="fi-FI" sz="3600" smtClean="0"/>
              <a:t>phpBB Wikipedian mukaan</a:t>
            </a:r>
            <a:endParaRPr lang="fi-FI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Miten ?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Uusin versio 3.0.10      </a:t>
            </a:r>
            <a:r>
              <a:rPr lang="fi-FI" sz="2000" smtClean="0"/>
              <a:t>(03-01-2012)</a:t>
            </a:r>
          </a:p>
          <a:p>
            <a:endParaRPr lang="fi-FI" sz="2000" smtClean="0"/>
          </a:p>
          <a:p>
            <a:r>
              <a:rPr lang="fi-FI" smtClean="0"/>
              <a:t>Useimmat ISP:t tarjoavat asennuksen ilmaiseksi ja automaattisesti   </a:t>
            </a:r>
            <a:r>
              <a:rPr lang="fi-FI" sz="2000" smtClean="0"/>
              <a:t>(esim.  Installatron)</a:t>
            </a:r>
          </a:p>
          <a:p>
            <a:endParaRPr lang="fi-FI" sz="900" smtClean="0"/>
          </a:p>
          <a:p>
            <a:r>
              <a:rPr lang="fi-FI" smtClean="0"/>
              <a:t>Päivitys tapahtuu näennäisen automaattisesti</a:t>
            </a:r>
          </a:p>
          <a:p>
            <a:endParaRPr lang="fi-FI" smtClean="0"/>
          </a:p>
          <a:p>
            <a:r>
              <a:rPr lang="fi-FI" smtClean="0"/>
              <a:t>Tuhansia ilmaisia  ”ulkoasuja”</a:t>
            </a:r>
          </a:p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36712"/>
            <a:ext cx="7848872" cy="425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59632" y="5733256"/>
            <a:ext cx="239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mtClean="0"/>
              <a:t>Vaihtoehtoja phpBB:lle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0648"/>
            <a:ext cx="6768752" cy="5582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71600" y="6093296"/>
            <a:ext cx="4250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mtClean="0"/>
              <a:t>Netistä ladattavia ulkoasuja   (”templates”)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8377938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496944" cy="406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99592" y="5949280"/>
            <a:ext cx="2526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mtClean="0"/>
              <a:t>phpBB  ylläpidon etusivu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3883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3568" y="5877272"/>
            <a:ext cx="445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mtClean="0"/>
              <a:t>ortodoksi.net   keskustelupalstan hallintasivu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7744" y="5932640"/>
            <a:ext cx="5313784" cy="9253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fi-FI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(c)  juha@sissonen.net 2012</a:t>
            </a:r>
            <a:endParaRPr kumimoji="0" lang="fi-FI" sz="3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</TotalTime>
  <Words>175</Words>
  <Application>Microsoft Office PowerPoint</Application>
  <PresentationFormat>Näytössä katseltava diaesitys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Metro</vt:lpstr>
      <vt:lpstr>phpbb</vt:lpstr>
      <vt:lpstr>phpBB Wikipedian mukaan</vt:lpstr>
      <vt:lpstr>Miten ?</vt:lpstr>
      <vt:lpstr>Dia 4</vt:lpstr>
      <vt:lpstr>Dia 5</vt:lpstr>
      <vt:lpstr>Dia 6</vt:lpstr>
      <vt:lpstr>Dia 7</vt:lpstr>
      <vt:lpstr>Dia 8</vt:lpstr>
      <vt:lpstr>Dia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phpbb</dc:title>
  <dc:creator>Juha Sissonen</dc:creator>
  <cp:lastModifiedBy>Your User Name</cp:lastModifiedBy>
  <cp:revision>8</cp:revision>
  <dcterms:created xsi:type="dcterms:W3CDTF">2012-04-19T10:37:09Z</dcterms:created>
  <dcterms:modified xsi:type="dcterms:W3CDTF">2012-04-19T16:16:08Z</dcterms:modified>
</cp:coreProperties>
</file>